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418D2B-043E-4960-98A1-ED9AA592A4AC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EB6986-81EC-47AC-8DAE-A8990BC8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RCjMf_1GD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Животиње у мом окружењу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Смедерево: Казна за голубове &quot;у јату&quot; са псима | Србија | Novosti.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"/>
            <a:ext cx="678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ЖИВОТИЊЕ У МОМ ОКРУЖЕЊУ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/>
          <a:lstStyle/>
          <a:p>
            <a:pPr algn="just"/>
            <a:r>
              <a:rPr lang="sr-Cyrl-RS" dirty="0" smtClean="0"/>
              <a:t>Један од предлога може бити и ова кућица за  птице направљена од пластичне флаше коју нисмо бацили него смо је искористили да направимо нешто корисно.</a:t>
            </a:r>
            <a:endParaRPr lang="en-US" dirty="0"/>
          </a:p>
        </p:txBody>
      </p:sp>
      <p:sp>
        <p:nvSpPr>
          <p:cNvPr id="33794" name="AutoShape 2" descr="Napravite s djecom kućice za ptice i olakšajte im prezimljavanj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Rukotvorine iz improvizovanih alata - 50 ideja za kreiran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00400"/>
            <a:ext cx="3429000" cy="331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1524000"/>
          </a:xfrm>
        </p:spPr>
        <p:txBody>
          <a:bodyPr/>
          <a:lstStyle/>
          <a:p>
            <a:r>
              <a:rPr lang="sr-Cyrl-RS" dirty="0" smtClean="0"/>
              <a:t>Верујем да многи од вас имају неког рођака који живи на селу. Пробајте да се сетите које сте животиње тамо видели, а да се о њима брине човек.</a:t>
            </a:r>
            <a:endParaRPr lang="en-US" dirty="0"/>
          </a:p>
        </p:txBody>
      </p:sp>
      <p:sp>
        <p:nvSpPr>
          <p:cNvPr id="1026" name="AutoShape 2" descr="Sistem uzgoja krava-tele najisplativiji u govedarstvu - Stočarstv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Sećate se krava koja je pobegla iz klanice? Priča NEMA SREĆAN KRAJ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Subvencija za kupovinu krava: Tele umesto keša - AGROPRES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eKapija | Farma Organica u Čurugu zaokružila proizvodni proc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Krave su pametnije kada se odgajaju u parovima - Nation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2466975" cy="1847851"/>
          </a:xfrm>
          <a:prstGeom prst="rect">
            <a:avLst/>
          </a:prstGeom>
          <a:noFill/>
        </p:spPr>
      </p:pic>
      <p:sp>
        <p:nvSpPr>
          <p:cNvPr id="1036" name="AutoShape 12" descr="Домаћа свињ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Romi klali svinju usred Kelna, Nijemac ostao u šo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Dan online - Drustvo: Zabranjen uvoz svinja i iz Srbije - 2019-08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19400"/>
            <a:ext cx="2466975" cy="1847851"/>
          </a:xfrm>
          <a:prstGeom prst="rect">
            <a:avLst/>
          </a:prstGeom>
          <a:noFill/>
        </p:spPr>
      </p:pic>
      <p:sp>
        <p:nvSpPr>
          <p:cNvPr id="1042" name="AutoShape 18" descr="Кокошк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RAZUMEJU FIZIKU: Kokoške su pametnije nego što mislit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kokos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648200"/>
            <a:ext cx="2466975" cy="184785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172200" y="2590800"/>
            <a:ext cx="25146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dirty="0" smtClean="0"/>
              <a:t>Човек узгаја те животиње како би добио храну: млеко, сир, месо и слично.</a:t>
            </a:r>
          </a:p>
          <a:p>
            <a:pPr algn="just"/>
            <a:r>
              <a:rPr lang="sr-Cyrl-RS" dirty="0" smtClean="0"/>
              <a:t>Осим хране може направити и одећу нпр. од овце користи вуну од које може настати леп, топли џемпер.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" y="24384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крава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81400" y="25146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свиње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91000" y="54864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кокошке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r>
              <a:rPr lang="sr-Cyrl-RS" dirty="0" smtClean="0"/>
              <a:t>На који начин би ти заштитио природу?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Заштитимо природу!</a:t>
            </a:r>
            <a:endParaRPr lang="en-US" dirty="0"/>
          </a:p>
        </p:txBody>
      </p:sp>
      <p:sp>
        <p:nvSpPr>
          <p:cNvPr id="36866" name="AutoShape 2" descr="smeće đubre zagađenje - Naše Me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Đubre po gradu ovde može biti put ka prosperitetu ... | B92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djubre-divlja-deponija - Bor 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3733800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4800600"/>
            <a:ext cx="6781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Ако би убили комарце, нестале би жабе које се њима хране, а ако нестану жабе роде неће имати чиме да се хране што би значило да би и оне нестале. </a:t>
            </a:r>
            <a:r>
              <a:rPr lang="sr-Cyrl-RS" dirty="0" smtClean="0">
                <a:solidFill>
                  <a:schemeClr val="bg2"/>
                </a:solidFill>
              </a:rPr>
              <a:t>Све животиње су подједнако важне!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Препорука!</a:t>
            </a:r>
          </a:p>
          <a:p>
            <a:pPr>
              <a:buNone/>
            </a:pPr>
            <a:r>
              <a:rPr lang="sr-Cyrl-RS" dirty="0" smtClean="0"/>
              <a:t>На сајту </a:t>
            </a:r>
            <a:r>
              <a:rPr lang="sr-Latn-RS" dirty="0" smtClean="0">
                <a:solidFill>
                  <a:schemeClr val="bg2"/>
                </a:solidFill>
              </a:rPr>
              <a:t>springalive.net</a:t>
            </a:r>
            <a:r>
              <a:rPr lang="sr-Latn-RS" dirty="0" smtClean="0"/>
              <a:t> </a:t>
            </a:r>
            <a:r>
              <a:rPr lang="sr-Cyrl-RS" dirty="0" smtClean="0"/>
              <a:t>можеш сазнати тачан број селица које су се вратиле у наше крајеве, видети како то птице могу да се заштите, играти игрице које ће те научити чиме се која птица храни. Посети сајт, забави се и научи нешто ново.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595430"/>
          </a:xfrm>
        </p:spPr>
        <p:txBody>
          <a:bodyPr/>
          <a:lstStyle/>
          <a:p>
            <a:pPr algn="just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 почетак погледај причу о родама: Маленој и Клепетану. Ако ти буде занимљива посети сајт Националне географије и истражи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причу.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248400" y="3505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858000" y="2895600"/>
            <a:ext cx="1828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</a:t>
            </a:r>
            <a:r>
              <a:rPr lang="sr-Cyrl-RS" dirty="0" smtClean="0"/>
              <a:t>ликни </a:t>
            </a:r>
            <a:endParaRPr lang="en-US" dirty="0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5357849" cy="30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0034" y="5500702"/>
            <a:ext cx="5214974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r-Cyrl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Клик на фотографију отвара филм на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youtube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Када се заврши, врати се на презентацију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се подсетимо: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Које је природно станиште рода?</a:t>
            </a: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94658158_235654931080813_56468839340347228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6477000" cy="3581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29400" y="4038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91400" y="51054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бара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У бари поред рода живе: жабе, комарци и друге животиње.</a:t>
            </a:r>
            <a:endParaRPr lang="en-US" dirty="0"/>
          </a:p>
        </p:txBody>
      </p:sp>
      <p:pic>
        <p:nvPicPr>
          <p:cNvPr id="16386" name="Picture 2" descr="zaba-V - Kore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3771900" cy="2514600"/>
          </a:xfrm>
          <a:prstGeom prst="rect">
            <a:avLst/>
          </a:prstGeom>
          <a:noFill/>
        </p:spPr>
      </p:pic>
      <p:sp>
        <p:nvSpPr>
          <p:cNvPr id="16388" name="AutoShape 4" descr="Kako komarci prenose virus Zapadnog Nila i kako se zaštit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VIRUS ZAPADNOG NILA SE POJAVIO U TRI GRADA: Zaraženi insekt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648" y="2667000"/>
            <a:ext cx="3804280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ibica - pastrmka kaliforni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3419475" cy="1333501"/>
          </a:xfrm>
          <a:prstGeom prst="rect">
            <a:avLst/>
          </a:prstGeom>
          <a:noFill/>
        </p:spPr>
      </p:pic>
      <p:sp>
        <p:nvSpPr>
          <p:cNvPr id="29700" name="AutoShape 4" descr="IŠČEZLE VRSTE - Japanska rečna vi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IŠČEZLE VRSTE - Japanska rečna vi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Vidra | List MUŠIČ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AutoShape 10" descr="MOBILNA::Na ušću rijeke Željeznice snimljena ugrožena vrs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MOBILNA::Skadarsko jezero: Vidra koja je bila dovedena 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AutoShape 14" descr="Vidra ZOO Pa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Pogledajte kako vidra uživa u brčkanju (VIDEO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AutoShape 18" descr="Vidra | List MUŠIČ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6" name="Picture 20" descr="OVO SU PRAVI HEROJI: Vidra preživela zahvaljujući bračnom paru iz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3352800" cy="1743076"/>
          </a:xfrm>
          <a:prstGeom prst="rect">
            <a:avLst/>
          </a:prstGeom>
          <a:noFill/>
        </p:spPr>
      </p:pic>
      <p:sp>
        <p:nvSpPr>
          <p:cNvPr id="29718" name="AutoShape 22" descr="Rakovi u našim vod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AutoShape 24" descr="SLATKOVODNI RAKOVI | bezgluten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AutoShape 26" descr="Sekundi su ga delili od SMRTI U VRELOM LONCU, ali ovaj rak j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AutoShape 28" descr="Речни рак Фотографије, Сл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AutoShape 30" descr="Речни рак Фотографије, Сл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AutoShape 32" descr="recni rak | Josif Raspopovic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AutoShape 34" descr="Mali rečni rak - veliki proizvođač kalcij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32" name="Picture 36" descr="Речни рак Фотографије, Сли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0"/>
            <a:ext cx="3352800" cy="1743076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V="1">
            <a:off x="3886200" y="7620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0000" y="2743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86200" y="4724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76800" y="609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пастрмка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4572000" y="2514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видра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800600" y="45720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речни рак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6324600" y="685800"/>
            <a:ext cx="2133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Ове животиње живе и хране се у </a:t>
            </a:r>
            <a:r>
              <a:rPr lang="sr-Cyrl-RS" b="1" dirty="0" smtClean="0">
                <a:solidFill>
                  <a:schemeClr val="bg2"/>
                </a:solidFill>
              </a:rPr>
              <a:t>реци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Šuma - životinje u šumi (4.r.) - Učilica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шума, 1.raz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Priroda i društvo - ČETVRTAŠI IZ CVETKOVIĆ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4400"/>
            <a:ext cx="5617720" cy="3940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457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Шума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105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 живи у шуми?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кликни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7010400" y="5410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 LI STE ZNALI: Najbolje mesto za posmatranje sova u celom svet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Ритска сов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Pobegla džinovska sova, vlasnik upozorava: &quot;Obratite pažnju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Gornje Podunavlje - sova kukumav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2857500" cy="1676400"/>
          </a:xfrm>
          <a:prstGeom prst="rect">
            <a:avLst/>
          </a:prstGeom>
          <a:noFill/>
        </p:spPr>
      </p:pic>
      <p:sp>
        <p:nvSpPr>
          <p:cNvPr id="31754" name="AutoShape 10" descr="Crvena lisica - Vulpas vulpes | Životinje | Fruška gora, Srb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DA NE BUDE BESNIH: Počela prolećna vakcinacija lis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utoShape 14" descr="Lisica (Vulpes vulpes L.) - Lovački Trofe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0" name="Picture 16" descr="Lisice u Zrenjaninu – RTVSAN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2933700" cy="1552576"/>
          </a:xfrm>
          <a:prstGeom prst="rect">
            <a:avLst/>
          </a:prstGeom>
          <a:noFill/>
        </p:spPr>
      </p:pic>
      <p:sp>
        <p:nvSpPr>
          <p:cNvPr id="31762" name="AutoShape 18" descr="Kragujevac - Medved u Sušici - Vesti iz Kragujevca i Šumadij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AutoShape 20" descr="GRDOSIJA OD 255 KILOGRAMA Uhvaćen najveći mrki medved na Balka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AutoShape 22" descr="Lepe vesti sa Stare planine: Posle tri godine, mrki medved 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AutoShape 24" descr="Ruski medved | Reklamirajte 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AutoShape 26" descr="Mrki medved – Zoo Pa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72" name="Picture 28" descr="Mrki medved ZOO Pal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1" y="1066800"/>
            <a:ext cx="2590800" cy="1676400"/>
          </a:xfrm>
          <a:prstGeom prst="rect">
            <a:avLst/>
          </a:prstGeom>
          <a:noFill/>
        </p:spPr>
      </p:pic>
      <p:sp>
        <p:nvSpPr>
          <p:cNvPr id="31774" name="AutoShape 30" descr="Mali umetnik sa dva, tri stana – Evropska Veverica | Vila Bor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AutoShape 32" descr="Царство веверица - ЕЛЕМЕНТАРИЈ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AutoShape 34" descr="Evropska veverica - Sciurus vulgaris | Životinje | Fruška gora, Srb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80" name="Picture 36" descr="Istrenirala veverice da joj osakate bivšeg momka! - alo.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067016"/>
            <a:ext cx="2590799" cy="172406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5400000" flipH="1" flipV="1">
            <a:off x="1828800" y="914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9200" y="2286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Храну лови ноћу.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172200" y="990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39000" y="5334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На пролеће се буди из зимског сна.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485900" y="4610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38200" y="5334000"/>
            <a:ext cx="205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 потрази за храном дође и до ливаде.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5638800" y="4419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0" y="53340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Скупља лешнике како би имала храну за зиму.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Ливада</a:t>
            </a:r>
            <a:endParaRPr lang="en-US" dirty="0"/>
          </a:p>
        </p:txBody>
      </p:sp>
      <p:sp>
        <p:nvSpPr>
          <p:cNvPr id="32770" name="AutoShape 2" descr="Ovo je najrazmaženije lane na svije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Lovac spasao lane (VIDEO) | Srbija | Novosti.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MOBILNA::Bagerom spasio lane iz blata(VIDEO) | Kodex.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Uplašeno lane ostalo na putu, a onda je došla mama VID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8" name="Picture 10" descr="Sretan kraj: Labradorica spasila promrzlo lane - Prnjavorsk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2619375" cy="1743076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2971800" y="18288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19600" y="1295400"/>
            <a:ext cx="2362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Побегне у шуму да се заштити од ловаца .</a:t>
            </a:r>
            <a:endParaRPr lang="en-US" dirty="0"/>
          </a:p>
        </p:txBody>
      </p:sp>
      <p:sp>
        <p:nvSpPr>
          <p:cNvPr id="32780" name="AutoShape 12" descr="Европски зец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4" descr="Zec - Greencen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AutoShape 16" descr="Divlji z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AutoShape 18" descr="Zečevi opšte - www.ekozastit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AutoShape 20" descr="Zec - simbolika i verovan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90" name="Picture 22" descr="Divlji zec | List MUŠIČ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3657600"/>
            <a:ext cx="2057400" cy="1549009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2438400" y="3810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57600" y="3429000"/>
            <a:ext cx="152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Једе траву и лековито биље које најлакше може наћи на ливади.</a:t>
            </a:r>
            <a:endParaRPr lang="en-US" sz="1400" dirty="0"/>
          </a:p>
        </p:txBody>
      </p:sp>
      <p:sp>
        <p:nvSpPr>
          <p:cNvPr id="32792" name="AutoShape 24" descr="Соко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AutoShape 26" descr="Sivi soko, Grigorije Ostoji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AutoShape 28" descr="sivi soko 5 - Nacionalni Park Kopao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AutoShape 30" descr="Stepski soko - Falco cherr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AutoShape 32" descr="Stepski soko - Falco cherrug | Životinje | Fruška gora, Srb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AutoShape 34" descr="Soko orao kokoške sekicki 13 oktob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804" name="Picture 36" descr="SIVI SOKO NAJBRŽA PTICA NA SVETU SLIKA : SIVI SOKO NAJBRZA PTIC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0"/>
            <a:ext cx="2581275" cy="1771651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rot="5400000">
            <a:off x="6286500" y="4305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9800" y="48006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Плен лови у ваздуху.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9600" y="5638800"/>
            <a:ext cx="548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Сети се још најмање три животиње које живе на ливади.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нашој непосредној близини можемо видети:</a:t>
            </a:r>
          </a:p>
          <a:p>
            <a:pPr>
              <a:buNone/>
            </a:pPr>
            <a:r>
              <a:rPr lang="sr-Cyrl-RS" dirty="0" smtClean="0"/>
              <a:t>   врапце, мачке, псе, голубове и многе друге животиње. </a:t>
            </a:r>
          </a:p>
          <a:p>
            <a:pPr>
              <a:buNone/>
            </a:pPr>
            <a:r>
              <a:rPr lang="sr-Cyrl-RS" dirty="0" smtClean="0"/>
              <a:t>   О њима треба да  бринемо, као и о другим животињама посебно у зимском периоду када хране има мање. </a:t>
            </a:r>
          </a:p>
          <a:p>
            <a:pPr>
              <a:buNone/>
            </a:pPr>
            <a:r>
              <a:rPr lang="sr-Cyrl-RS" dirty="0" smtClean="0"/>
              <a:t>Размисли на који начин би то могао урадити.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</TotalTime>
  <Words>401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Животиње у мом окружењу</vt:lpstr>
      <vt:lpstr>Slide 2</vt:lpstr>
      <vt:lpstr>Slide 3</vt:lpstr>
      <vt:lpstr>Slide 4</vt:lpstr>
      <vt:lpstr>Slide 5</vt:lpstr>
      <vt:lpstr>Slide 6</vt:lpstr>
      <vt:lpstr>Slide 7</vt:lpstr>
      <vt:lpstr>Ливада</vt:lpstr>
      <vt:lpstr>Slide 9</vt:lpstr>
      <vt:lpstr>Slide 10</vt:lpstr>
      <vt:lpstr>Slide 11</vt:lpstr>
      <vt:lpstr>Заштитимо природу!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Животиње у мом окружењу</dc:title>
  <dc:creator>Dacha</dc:creator>
  <cp:lastModifiedBy>pedja</cp:lastModifiedBy>
  <cp:revision>35</cp:revision>
  <dcterms:created xsi:type="dcterms:W3CDTF">2020-04-25T20:17:16Z</dcterms:created>
  <dcterms:modified xsi:type="dcterms:W3CDTF">2020-04-29T19:04:47Z</dcterms:modified>
</cp:coreProperties>
</file>